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</p:sldMasterIdLst>
  <p:notesMasterIdLst>
    <p:notesMasterId r:id="rId8"/>
  </p:notesMasterIdLst>
  <p:handoutMasterIdLst>
    <p:handoutMasterId r:id="rId9"/>
  </p:handout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1549C4-0C9D-468A-9E4D-1E590F8A77DD}" v="3" dt="2020-11-24T13:42:36.0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57" autoAdjust="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e van den Berg" userId="b7f64057-db8e-423a-b2b5-100c21bc0b3b" providerId="ADAL" clId="{BF1549C4-0C9D-468A-9E4D-1E590F8A77DD}"/>
    <pc:docChg chg="undo custSel mod addSld modSld">
      <pc:chgData name="Valerie van den Berg" userId="b7f64057-db8e-423a-b2b5-100c21bc0b3b" providerId="ADAL" clId="{BF1549C4-0C9D-468A-9E4D-1E590F8A77DD}" dt="2020-11-25T07:44:49.933" v="966" actId="20577"/>
      <pc:docMkLst>
        <pc:docMk/>
      </pc:docMkLst>
      <pc:sldChg chg="addSp delSp modSp mod">
        <pc:chgData name="Valerie van den Berg" userId="b7f64057-db8e-423a-b2b5-100c21bc0b3b" providerId="ADAL" clId="{BF1549C4-0C9D-468A-9E4D-1E590F8A77DD}" dt="2020-11-24T10:26:12.959" v="17" actId="20577"/>
        <pc:sldMkLst>
          <pc:docMk/>
          <pc:sldMk cId="3788715575" sldId="256"/>
        </pc:sldMkLst>
        <pc:spChg chg="mod">
          <ac:chgData name="Valerie van den Berg" userId="b7f64057-db8e-423a-b2b5-100c21bc0b3b" providerId="ADAL" clId="{BF1549C4-0C9D-468A-9E4D-1E590F8A77DD}" dt="2020-11-24T10:26:03.483" v="10" actId="26606"/>
          <ac:spMkLst>
            <pc:docMk/>
            <pc:sldMk cId="3788715575" sldId="256"/>
            <ac:spMk id="2" creationId="{84D64868-659A-481B-A748-9B1F00F50AB2}"/>
          </ac:spMkLst>
        </pc:spChg>
        <pc:spChg chg="mod">
          <ac:chgData name="Valerie van den Berg" userId="b7f64057-db8e-423a-b2b5-100c21bc0b3b" providerId="ADAL" clId="{BF1549C4-0C9D-468A-9E4D-1E590F8A77DD}" dt="2020-11-24T10:26:12.959" v="17" actId="20577"/>
          <ac:spMkLst>
            <pc:docMk/>
            <pc:sldMk cId="3788715575" sldId="256"/>
            <ac:spMk id="4" creationId="{1E9E6D6B-6CF3-4039-A231-2C51D94D266D}"/>
          </ac:spMkLst>
        </pc:spChg>
        <pc:spChg chg="add del">
          <ac:chgData name="Valerie van den Berg" userId="b7f64057-db8e-423a-b2b5-100c21bc0b3b" providerId="ADAL" clId="{BF1549C4-0C9D-468A-9E4D-1E590F8A77DD}" dt="2020-11-24T10:25:50.959" v="2" actId="26606"/>
          <ac:spMkLst>
            <pc:docMk/>
            <pc:sldMk cId="3788715575" sldId="256"/>
            <ac:spMk id="80" creationId="{8677094E-F0FE-4EC2-9511-5A411A2E1154}"/>
          </ac:spMkLst>
        </pc:spChg>
        <pc:spChg chg="add del">
          <ac:chgData name="Valerie van den Berg" userId="b7f64057-db8e-423a-b2b5-100c21bc0b3b" providerId="ADAL" clId="{BF1549C4-0C9D-468A-9E4D-1E590F8A77DD}" dt="2020-11-24T10:25:50.959" v="2" actId="26606"/>
          <ac:spMkLst>
            <pc:docMk/>
            <pc:sldMk cId="3788715575" sldId="256"/>
            <ac:spMk id="82" creationId="{E0E1ADA3-256B-436F-BB84-15BF272B4BC8}"/>
          </ac:spMkLst>
        </pc:spChg>
        <pc:spChg chg="add del">
          <ac:chgData name="Valerie van den Berg" userId="b7f64057-db8e-423a-b2b5-100c21bc0b3b" providerId="ADAL" clId="{BF1549C4-0C9D-468A-9E4D-1E590F8A77DD}" dt="2020-11-24T10:25:50.959" v="2" actId="26606"/>
          <ac:spMkLst>
            <pc:docMk/>
            <pc:sldMk cId="3788715575" sldId="256"/>
            <ac:spMk id="86" creationId="{5C091E65-5627-4CC0-82AA-74A3C89D7CF7}"/>
          </ac:spMkLst>
        </pc:spChg>
        <pc:spChg chg="add del">
          <ac:chgData name="Valerie van den Berg" userId="b7f64057-db8e-423a-b2b5-100c21bc0b3b" providerId="ADAL" clId="{BF1549C4-0C9D-468A-9E4D-1E590F8A77DD}" dt="2020-11-24T10:26:03.503" v="11" actId="26606"/>
          <ac:spMkLst>
            <pc:docMk/>
            <pc:sldMk cId="3788715575" sldId="256"/>
            <ac:spMk id="3080" creationId="{6EF21389-A1DE-4EF4-BA43-0D21F5EFA900}"/>
          </ac:spMkLst>
        </pc:spChg>
        <pc:spChg chg="add del">
          <ac:chgData name="Valerie van den Berg" userId="b7f64057-db8e-423a-b2b5-100c21bc0b3b" providerId="ADAL" clId="{BF1549C4-0C9D-468A-9E4D-1E590F8A77DD}" dt="2020-11-24T10:26:03.503" v="11" actId="26606"/>
          <ac:spMkLst>
            <pc:docMk/>
            <pc:sldMk cId="3788715575" sldId="256"/>
            <ac:spMk id="3081" creationId="{9FFFEF6E-0CEE-4323-A07F-58FDA5E06A4D}"/>
          </ac:spMkLst>
        </pc:spChg>
        <pc:spChg chg="add del">
          <ac:chgData name="Valerie van den Berg" userId="b7f64057-db8e-423a-b2b5-100c21bc0b3b" providerId="ADAL" clId="{BF1549C4-0C9D-468A-9E4D-1E590F8A77DD}" dt="2020-11-24T10:26:03.503" v="11" actId="26606"/>
          <ac:spMkLst>
            <pc:docMk/>
            <pc:sldMk cId="3788715575" sldId="256"/>
            <ac:spMk id="3083" creationId="{44D330D6-5765-4B60-A01C-C0E4DE444E4C}"/>
          </ac:spMkLst>
        </pc:spChg>
        <pc:spChg chg="add del">
          <ac:chgData name="Valerie van den Berg" userId="b7f64057-db8e-423a-b2b5-100c21bc0b3b" providerId="ADAL" clId="{BF1549C4-0C9D-468A-9E4D-1E590F8A77DD}" dt="2020-11-24T10:25:55.282" v="4" actId="26606"/>
          <ac:spMkLst>
            <pc:docMk/>
            <pc:sldMk cId="3788715575" sldId="256"/>
            <ac:spMk id="3085" creationId="{6EF21389-A1DE-4EF4-BA43-0D21F5EFA900}"/>
          </ac:spMkLst>
        </pc:spChg>
        <pc:spChg chg="add del">
          <ac:chgData name="Valerie van den Berg" userId="b7f64057-db8e-423a-b2b5-100c21bc0b3b" providerId="ADAL" clId="{BF1549C4-0C9D-468A-9E4D-1E590F8A77DD}" dt="2020-11-24T10:25:55.282" v="4" actId="26606"/>
          <ac:spMkLst>
            <pc:docMk/>
            <pc:sldMk cId="3788715575" sldId="256"/>
            <ac:spMk id="3086" creationId="{9FFFEF6E-0CEE-4323-A07F-58FDA5E06A4D}"/>
          </ac:spMkLst>
        </pc:spChg>
        <pc:spChg chg="add del">
          <ac:chgData name="Valerie van den Berg" userId="b7f64057-db8e-423a-b2b5-100c21bc0b3b" providerId="ADAL" clId="{BF1549C4-0C9D-468A-9E4D-1E590F8A77DD}" dt="2020-11-24T10:25:55.282" v="4" actId="26606"/>
          <ac:spMkLst>
            <pc:docMk/>
            <pc:sldMk cId="3788715575" sldId="256"/>
            <ac:spMk id="3088" creationId="{44D330D6-5765-4B60-A01C-C0E4DE444E4C}"/>
          </ac:spMkLst>
        </pc:spChg>
        <pc:spChg chg="add del">
          <ac:chgData name="Valerie van den Berg" userId="b7f64057-db8e-423a-b2b5-100c21bc0b3b" providerId="ADAL" clId="{BF1549C4-0C9D-468A-9E4D-1E590F8A77DD}" dt="2020-11-24T10:25:57.384" v="6" actId="26606"/>
          <ac:spMkLst>
            <pc:docMk/>
            <pc:sldMk cId="3788715575" sldId="256"/>
            <ac:spMk id="3090" creationId="{6C26C0AB-632B-4701-A5A6-052B75B7F659}"/>
          </ac:spMkLst>
        </pc:spChg>
        <pc:spChg chg="add del">
          <ac:chgData name="Valerie van den Berg" userId="b7f64057-db8e-423a-b2b5-100c21bc0b3b" providerId="ADAL" clId="{BF1549C4-0C9D-468A-9E4D-1E590F8A77DD}" dt="2020-11-24T10:25:57.384" v="6" actId="26606"/>
          <ac:spMkLst>
            <pc:docMk/>
            <pc:sldMk cId="3788715575" sldId="256"/>
            <ac:spMk id="3091" creationId="{122A2853-A55A-47F7-902F-6DE7185D8DA6}"/>
          </ac:spMkLst>
        </pc:spChg>
        <pc:spChg chg="add del">
          <ac:chgData name="Valerie van den Berg" userId="b7f64057-db8e-423a-b2b5-100c21bc0b3b" providerId="ADAL" clId="{BF1549C4-0C9D-468A-9E4D-1E590F8A77DD}" dt="2020-11-24T10:25:57.384" v="6" actId="26606"/>
          <ac:spMkLst>
            <pc:docMk/>
            <pc:sldMk cId="3788715575" sldId="256"/>
            <ac:spMk id="3093" creationId="{F4F11129-8A77-4850-9BAB-FDA0CF4F3B66}"/>
          </ac:spMkLst>
        </pc:spChg>
        <pc:spChg chg="add del">
          <ac:chgData name="Valerie van den Berg" userId="b7f64057-db8e-423a-b2b5-100c21bc0b3b" providerId="ADAL" clId="{BF1549C4-0C9D-468A-9E4D-1E590F8A77DD}" dt="2020-11-24T10:25:59.673" v="8" actId="26606"/>
          <ac:spMkLst>
            <pc:docMk/>
            <pc:sldMk cId="3788715575" sldId="256"/>
            <ac:spMk id="3095" creationId="{63FE6F10-B3AD-4403-94CA-F5115528699D}"/>
          </ac:spMkLst>
        </pc:spChg>
        <pc:spChg chg="add del">
          <ac:chgData name="Valerie van den Berg" userId="b7f64057-db8e-423a-b2b5-100c21bc0b3b" providerId="ADAL" clId="{BF1549C4-0C9D-468A-9E4D-1E590F8A77DD}" dt="2020-11-24T10:25:59.673" v="8" actId="26606"/>
          <ac:spMkLst>
            <pc:docMk/>
            <pc:sldMk cId="3788715575" sldId="256"/>
            <ac:spMk id="3096" creationId="{364D6A39-A4F7-4B00-9F42-3BC67177DB1F}"/>
          </ac:spMkLst>
        </pc:spChg>
        <pc:spChg chg="add del">
          <ac:chgData name="Valerie van den Berg" userId="b7f64057-db8e-423a-b2b5-100c21bc0b3b" providerId="ADAL" clId="{BF1549C4-0C9D-468A-9E4D-1E590F8A77DD}" dt="2020-11-24T10:25:59.673" v="8" actId="26606"/>
          <ac:spMkLst>
            <pc:docMk/>
            <pc:sldMk cId="3788715575" sldId="256"/>
            <ac:spMk id="3098" creationId="{B5D0D97D-7911-4A25-88E2-4D81FD4AB294}"/>
          </ac:spMkLst>
        </pc:spChg>
        <pc:spChg chg="add del">
          <ac:chgData name="Valerie van den Berg" userId="b7f64057-db8e-423a-b2b5-100c21bc0b3b" providerId="ADAL" clId="{BF1549C4-0C9D-468A-9E4D-1E590F8A77DD}" dt="2020-11-24T10:26:03.483" v="10" actId="26606"/>
          <ac:spMkLst>
            <pc:docMk/>
            <pc:sldMk cId="3788715575" sldId="256"/>
            <ac:spMk id="3100" creationId="{2ED84DD6-8A68-4994-8094-8DDBE89BF353}"/>
          </ac:spMkLst>
        </pc:spChg>
        <pc:spChg chg="add del">
          <ac:chgData name="Valerie van den Berg" userId="b7f64057-db8e-423a-b2b5-100c21bc0b3b" providerId="ADAL" clId="{BF1549C4-0C9D-468A-9E4D-1E590F8A77DD}" dt="2020-11-24T10:26:03.483" v="10" actId="26606"/>
          <ac:spMkLst>
            <pc:docMk/>
            <pc:sldMk cId="3788715575" sldId="256"/>
            <ac:spMk id="3101" creationId="{176049D7-366E-4AC9-B689-460CC28F8E70}"/>
          </ac:spMkLst>
        </pc:spChg>
        <pc:spChg chg="add del">
          <ac:chgData name="Valerie van den Berg" userId="b7f64057-db8e-423a-b2b5-100c21bc0b3b" providerId="ADAL" clId="{BF1549C4-0C9D-468A-9E4D-1E590F8A77DD}" dt="2020-11-24T10:26:03.483" v="10" actId="26606"/>
          <ac:spMkLst>
            <pc:docMk/>
            <pc:sldMk cId="3788715575" sldId="256"/>
            <ac:spMk id="3103" creationId="{4AD45A04-4150-4943-BB06-EEEDDD73BFCE}"/>
          </ac:spMkLst>
        </pc:spChg>
        <pc:spChg chg="add">
          <ac:chgData name="Valerie van den Berg" userId="b7f64057-db8e-423a-b2b5-100c21bc0b3b" providerId="ADAL" clId="{BF1549C4-0C9D-468A-9E4D-1E590F8A77DD}" dt="2020-11-24T10:26:03.503" v="11" actId="26606"/>
          <ac:spMkLst>
            <pc:docMk/>
            <pc:sldMk cId="3788715575" sldId="256"/>
            <ac:spMk id="3105" creationId="{8677094E-F0FE-4EC2-9511-5A411A2E1154}"/>
          </ac:spMkLst>
        </pc:spChg>
        <pc:spChg chg="add">
          <ac:chgData name="Valerie van den Berg" userId="b7f64057-db8e-423a-b2b5-100c21bc0b3b" providerId="ADAL" clId="{BF1549C4-0C9D-468A-9E4D-1E590F8A77DD}" dt="2020-11-24T10:26:03.503" v="11" actId="26606"/>
          <ac:spMkLst>
            <pc:docMk/>
            <pc:sldMk cId="3788715575" sldId="256"/>
            <ac:spMk id="3106" creationId="{E0E1ADA3-256B-436F-BB84-15BF272B4BC8}"/>
          </ac:spMkLst>
        </pc:spChg>
        <pc:spChg chg="add">
          <ac:chgData name="Valerie van den Berg" userId="b7f64057-db8e-423a-b2b5-100c21bc0b3b" providerId="ADAL" clId="{BF1549C4-0C9D-468A-9E4D-1E590F8A77DD}" dt="2020-11-24T10:26:03.503" v="11" actId="26606"/>
          <ac:spMkLst>
            <pc:docMk/>
            <pc:sldMk cId="3788715575" sldId="256"/>
            <ac:spMk id="3108" creationId="{5C091E65-5627-4CC0-82AA-74A3C89D7CF7}"/>
          </ac:spMkLst>
        </pc:spChg>
        <pc:picChg chg="mod">
          <ac:chgData name="Valerie van den Berg" userId="b7f64057-db8e-423a-b2b5-100c21bc0b3b" providerId="ADAL" clId="{BF1549C4-0C9D-468A-9E4D-1E590F8A77DD}" dt="2020-11-24T10:26:03.503" v="11" actId="26606"/>
          <ac:picMkLst>
            <pc:docMk/>
            <pc:sldMk cId="3788715575" sldId="256"/>
            <ac:picMk id="3074" creationId="{F8E8C48C-C758-45D0-81C6-D24593FF949F}"/>
          </ac:picMkLst>
        </pc:picChg>
        <pc:cxnChg chg="add del">
          <ac:chgData name="Valerie van den Berg" userId="b7f64057-db8e-423a-b2b5-100c21bc0b3b" providerId="ADAL" clId="{BF1549C4-0C9D-468A-9E4D-1E590F8A77DD}" dt="2020-11-24T10:25:50.959" v="2" actId="26606"/>
          <ac:cxnSpMkLst>
            <pc:docMk/>
            <pc:sldMk cId="3788715575" sldId="256"/>
            <ac:cxnSpMk id="84" creationId="{7DDC7D3D-A4F6-4638-B02B-2DBB6C11F5D3}"/>
          </ac:cxnSpMkLst>
        </pc:cxnChg>
        <pc:cxnChg chg="add del">
          <ac:chgData name="Valerie van den Berg" userId="b7f64057-db8e-423a-b2b5-100c21bc0b3b" providerId="ADAL" clId="{BF1549C4-0C9D-468A-9E4D-1E590F8A77DD}" dt="2020-11-24T10:26:03.503" v="11" actId="26606"/>
          <ac:cxnSpMkLst>
            <pc:docMk/>
            <pc:sldMk cId="3788715575" sldId="256"/>
            <ac:cxnSpMk id="3082" creationId="{67A69A5B-FB7E-40C2-A416-68C80A100AEB}"/>
          </ac:cxnSpMkLst>
        </pc:cxnChg>
        <pc:cxnChg chg="add del">
          <ac:chgData name="Valerie van den Berg" userId="b7f64057-db8e-423a-b2b5-100c21bc0b3b" providerId="ADAL" clId="{BF1549C4-0C9D-468A-9E4D-1E590F8A77DD}" dt="2020-11-24T10:25:55.282" v="4" actId="26606"/>
          <ac:cxnSpMkLst>
            <pc:docMk/>
            <pc:sldMk cId="3788715575" sldId="256"/>
            <ac:cxnSpMk id="3087" creationId="{67A69A5B-FB7E-40C2-A416-68C80A100AEB}"/>
          </ac:cxnSpMkLst>
        </pc:cxnChg>
        <pc:cxnChg chg="add del">
          <ac:chgData name="Valerie van den Berg" userId="b7f64057-db8e-423a-b2b5-100c21bc0b3b" providerId="ADAL" clId="{BF1549C4-0C9D-468A-9E4D-1E590F8A77DD}" dt="2020-11-24T10:25:57.384" v="6" actId="26606"/>
          <ac:cxnSpMkLst>
            <pc:docMk/>
            <pc:sldMk cId="3788715575" sldId="256"/>
            <ac:cxnSpMk id="3092" creationId="{4A0A3D00-134B-401B-BED1-39F1B734C951}"/>
          </ac:cxnSpMkLst>
        </pc:cxnChg>
        <pc:cxnChg chg="add del">
          <ac:chgData name="Valerie van den Berg" userId="b7f64057-db8e-423a-b2b5-100c21bc0b3b" providerId="ADAL" clId="{BF1549C4-0C9D-468A-9E4D-1E590F8A77DD}" dt="2020-11-24T10:25:59.673" v="8" actId="26606"/>
          <ac:cxnSpMkLst>
            <pc:docMk/>
            <pc:sldMk cId="3788715575" sldId="256"/>
            <ac:cxnSpMk id="3097" creationId="{13553ADF-88A1-4645-B819-890CA3DF7D5B}"/>
          </ac:cxnSpMkLst>
        </pc:cxnChg>
        <pc:cxnChg chg="add del">
          <ac:chgData name="Valerie van den Berg" userId="b7f64057-db8e-423a-b2b5-100c21bc0b3b" providerId="ADAL" clId="{BF1549C4-0C9D-468A-9E4D-1E590F8A77DD}" dt="2020-11-24T10:26:03.483" v="10" actId="26606"/>
          <ac:cxnSpMkLst>
            <pc:docMk/>
            <pc:sldMk cId="3788715575" sldId="256"/>
            <ac:cxnSpMk id="3102" creationId="{BC9E91F8-C4AE-4EB0-8B76-FF3F3FC7183D}"/>
          </ac:cxnSpMkLst>
        </pc:cxnChg>
        <pc:cxnChg chg="add">
          <ac:chgData name="Valerie van den Berg" userId="b7f64057-db8e-423a-b2b5-100c21bc0b3b" providerId="ADAL" clId="{BF1549C4-0C9D-468A-9E4D-1E590F8A77DD}" dt="2020-11-24T10:26:03.503" v="11" actId="26606"/>
          <ac:cxnSpMkLst>
            <pc:docMk/>
            <pc:sldMk cId="3788715575" sldId="256"/>
            <ac:cxnSpMk id="3107" creationId="{7DDC7D3D-A4F6-4638-B02B-2DBB6C11F5D3}"/>
          </ac:cxnSpMkLst>
        </pc:cxnChg>
      </pc:sldChg>
      <pc:sldChg chg="addSp delSp modSp mod setBg">
        <pc:chgData name="Valerie van den Berg" userId="b7f64057-db8e-423a-b2b5-100c21bc0b3b" providerId="ADAL" clId="{BF1549C4-0C9D-468A-9E4D-1E590F8A77DD}" dt="2020-11-24T11:04:07.798" v="348" actId="5793"/>
        <pc:sldMkLst>
          <pc:docMk/>
          <pc:sldMk cId="4270106566" sldId="257"/>
        </pc:sldMkLst>
        <pc:spChg chg="mod">
          <ac:chgData name="Valerie van den Berg" userId="b7f64057-db8e-423a-b2b5-100c21bc0b3b" providerId="ADAL" clId="{BF1549C4-0C9D-468A-9E4D-1E590F8A77DD}" dt="2020-11-24T11:04:01.192" v="341" actId="26606"/>
          <ac:spMkLst>
            <pc:docMk/>
            <pc:sldMk cId="4270106566" sldId="257"/>
            <ac:spMk id="2" creationId="{2DA2F6A2-6326-43AC-97B2-6E1A15FABF78}"/>
          </ac:spMkLst>
        </pc:spChg>
        <pc:spChg chg="add del mod">
          <ac:chgData name="Valerie van den Berg" userId="b7f64057-db8e-423a-b2b5-100c21bc0b3b" providerId="ADAL" clId="{BF1549C4-0C9D-468A-9E4D-1E590F8A77DD}" dt="2020-11-24T11:03:18.586" v="303" actId="26606"/>
          <ac:spMkLst>
            <pc:docMk/>
            <pc:sldMk cId="4270106566" sldId="257"/>
            <ac:spMk id="3" creationId="{7A60AFB7-6C62-416D-A2B5-36CEBB3DCECF}"/>
          </ac:spMkLst>
        </pc:spChg>
        <pc:spChg chg="add del">
          <ac:chgData name="Valerie van den Berg" userId="b7f64057-db8e-423a-b2b5-100c21bc0b3b" providerId="ADAL" clId="{BF1549C4-0C9D-468A-9E4D-1E590F8A77DD}" dt="2020-11-24T11:03:13.875" v="300" actId="26606"/>
          <ac:spMkLst>
            <pc:docMk/>
            <pc:sldMk cId="4270106566" sldId="257"/>
            <ac:spMk id="8" creationId="{8E8DBDA3-652C-4F87-B53B-7F73AC8F4FF9}"/>
          </ac:spMkLst>
        </pc:spChg>
        <pc:spChg chg="add del">
          <ac:chgData name="Valerie van den Berg" userId="b7f64057-db8e-423a-b2b5-100c21bc0b3b" providerId="ADAL" clId="{BF1549C4-0C9D-468A-9E4D-1E590F8A77DD}" dt="2020-11-24T11:03:12.654" v="298" actId="26606"/>
          <ac:spMkLst>
            <pc:docMk/>
            <pc:sldMk cId="4270106566" sldId="257"/>
            <ac:spMk id="9" creationId="{8E487A7A-15F8-4EF6-BA1F-30C51E6EC727}"/>
          </ac:spMkLst>
        </pc:spChg>
        <pc:spChg chg="add del">
          <ac:chgData name="Valerie van den Berg" userId="b7f64057-db8e-423a-b2b5-100c21bc0b3b" providerId="ADAL" clId="{BF1549C4-0C9D-468A-9E4D-1E590F8A77DD}" dt="2020-11-24T11:03:11.070" v="296" actId="26606"/>
          <ac:spMkLst>
            <pc:docMk/>
            <pc:sldMk cId="4270106566" sldId="257"/>
            <ac:spMk id="10" creationId="{B086532B-5A3E-44A5-A0C2-22A0DB316C40}"/>
          </ac:spMkLst>
        </pc:spChg>
        <pc:spChg chg="add del">
          <ac:chgData name="Valerie van den Berg" userId="b7f64057-db8e-423a-b2b5-100c21bc0b3b" providerId="ADAL" clId="{BF1549C4-0C9D-468A-9E4D-1E590F8A77DD}" dt="2020-11-24T11:03:12.654" v="298" actId="26606"/>
          <ac:spMkLst>
            <pc:docMk/>
            <pc:sldMk cId="4270106566" sldId="257"/>
            <ac:spMk id="11" creationId="{36EFDBF8-A3DC-4DA8-9F33-E9107E70EE4F}"/>
          </ac:spMkLst>
        </pc:spChg>
        <pc:spChg chg="add del">
          <ac:chgData name="Valerie van den Berg" userId="b7f64057-db8e-423a-b2b5-100c21bc0b3b" providerId="ADAL" clId="{BF1549C4-0C9D-468A-9E4D-1E590F8A77DD}" dt="2020-11-24T11:03:12.654" v="298" actId="26606"/>
          <ac:spMkLst>
            <pc:docMk/>
            <pc:sldMk cId="4270106566" sldId="257"/>
            <ac:spMk id="13" creationId="{E5332A3D-96DF-4962-8D36-3CA071EED96F}"/>
          </ac:spMkLst>
        </pc:spChg>
        <pc:spChg chg="add del">
          <ac:chgData name="Valerie van den Berg" userId="b7f64057-db8e-423a-b2b5-100c21bc0b3b" providerId="ADAL" clId="{BF1549C4-0C9D-468A-9E4D-1E590F8A77DD}" dt="2020-11-24T11:03:13.875" v="300" actId="26606"/>
          <ac:spMkLst>
            <pc:docMk/>
            <pc:sldMk cId="4270106566" sldId="257"/>
            <ac:spMk id="15" creationId="{42187232-3845-418F-A17C-C138F01D98AB}"/>
          </ac:spMkLst>
        </pc:spChg>
        <pc:spChg chg="add del">
          <ac:chgData name="Valerie van den Berg" userId="b7f64057-db8e-423a-b2b5-100c21bc0b3b" providerId="ADAL" clId="{BF1549C4-0C9D-468A-9E4D-1E590F8A77DD}" dt="2020-11-24T11:03:13.875" v="300" actId="26606"/>
          <ac:spMkLst>
            <pc:docMk/>
            <pc:sldMk cId="4270106566" sldId="257"/>
            <ac:spMk id="16" creationId="{7A60AFB7-6C62-416D-A2B5-36CEBB3DCECF}"/>
          </ac:spMkLst>
        </pc:spChg>
        <pc:spChg chg="add del">
          <ac:chgData name="Valerie van den Berg" userId="b7f64057-db8e-423a-b2b5-100c21bc0b3b" providerId="ADAL" clId="{BF1549C4-0C9D-468A-9E4D-1E590F8A77DD}" dt="2020-11-24T11:03:18.569" v="302" actId="26606"/>
          <ac:spMkLst>
            <pc:docMk/>
            <pc:sldMk cId="4270106566" sldId="257"/>
            <ac:spMk id="18" creationId="{B086532B-5A3E-44A5-A0C2-22A0DB316C40}"/>
          </ac:spMkLst>
        </pc:spChg>
        <pc:spChg chg="add del">
          <ac:chgData name="Valerie van den Berg" userId="b7f64057-db8e-423a-b2b5-100c21bc0b3b" providerId="ADAL" clId="{BF1549C4-0C9D-468A-9E4D-1E590F8A77DD}" dt="2020-11-24T11:03:18.569" v="302" actId="26606"/>
          <ac:spMkLst>
            <pc:docMk/>
            <pc:sldMk cId="4270106566" sldId="257"/>
            <ac:spMk id="19" creationId="{7A60AFB7-6C62-416D-A2B5-36CEBB3DCECF}"/>
          </ac:spMkLst>
        </pc:spChg>
        <pc:spChg chg="add del">
          <ac:chgData name="Valerie van den Berg" userId="b7f64057-db8e-423a-b2b5-100c21bc0b3b" providerId="ADAL" clId="{BF1549C4-0C9D-468A-9E4D-1E590F8A77DD}" dt="2020-11-24T11:04:01.192" v="341" actId="26606"/>
          <ac:spMkLst>
            <pc:docMk/>
            <pc:sldMk cId="4270106566" sldId="257"/>
            <ac:spMk id="22" creationId="{B086532B-5A3E-44A5-A0C2-22A0DB316C40}"/>
          </ac:spMkLst>
        </pc:spChg>
        <pc:spChg chg="add mod ord">
          <ac:chgData name="Valerie van den Berg" userId="b7f64057-db8e-423a-b2b5-100c21bc0b3b" providerId="ADAL" clId="{BF1549C4-0C9D-468A-9E4D-1E590F8A77DD}" dt="2020-11-24T11:04:07.798" v="348" actId="5793"/>
          <ac:spMkLst>
            <pc:docMk/>
            <pc:sldMk cId="4270106566" sldId="257"/>
            <ac:spMk id="23" creationId="{7A60AFB7-6C62-416D-A2B5-36CEBB3DCECF}"/>
          </ac:spMkLst>
        </pc:spChg>
        <pc:graphicFrameChg chg="add del">
          <ac:chgData name="Valerie van den Berg" userId="b7f64057-db8e-423a-b2b5-100c21bc0b3b" providerId="ADAL" clId="{BF1549C4-0C9D-468A-9E4D-1E590F8A77DD}" dt="2020-11-24T11:03:12.654" v="298" actId="26606"/>
          <ac:graphicFrameMkLst>
            <pc:docMk/>
            <pc:sldMk cId="4270106566" sldId="257"/>
            <ac:graphicFrameMk id="5" creationId="{74C5F7E3-CF87-4C88-BA11-8CB90A155A54}"/>
          </ac:graphicFrameMkLst>
        </pc:graphicFrameChg>
        <pc:picChg chg="del">
          <ac:chgData name="Valerie van den Berg" userId="b7f64057-db8e-423a-b2b5-100c21bc0b3b" providerId="ADAL" clId="{BF1549C4-0C9D-468A-9E4D-1E590F8A77DD}" dt="2020-11-24T10:51:59.487" v="33" actId="478"/>
          <ac:picMkLst>
            <pc:docMk/>
            <pc:sldMk cId="4270106566" sldId="257"/>
            <ac:picMk id="4" creationId="{3F6B1EBE-DF6C-474C-AC68-B66CD0863526}"/>
          </ac:picMkLst>
        </pc:picChg>
        <pc:picChg chg="add del">
          <ac:chgData name="Valerie van den Berg" userId="b7f64057-db8e-423a-b2b5-100c21bc0b3b" providerId="ADAL" clId="{BF1549C4-0C9D-468A-9E4D-1E590F8A77DD}" dt="2020-11-24T11:03:11.070" v="296" actId="26606"/>
          <ac:picMkLst>
            <pc:docMk/>
            <pc:sldMk cId="4270106566" sldId="257"/>
            <ac:picMk id="7" creationId="{EF9D0EB1-F817-46B2-B0A0-FDF299A63215}"/>
          </ac:picMkLst>
        </pc:picChg>
        <pc:picChg chg="add del">
          <ac:chgData name="Valerie van den Berg" userId="b7f64057-db8e-423a-b2b5-100c21bc0b3b" providerId="ADAL" clId="{BF1549C4-0C9D-468A-9E4D-1E590F8A77DD}" dt="2020-11-24T11:03:18.569" v="302" actId="26606"/>
          <ac:picMkLst>
            <pc:docMk/>
            <pc:sldMk cId="4270106566" sldId="257"/>
            <ac:picMk id="20" creationId="{EF9D0EB1-F817-46B2-B0A0-FDF299A63215}"/>
          </ac:picMkLst>
        </pc:picChg>
        <pc:picChg chg="add mod">
          <ac:chgData name="Valerie van den Berg" userId="b7f64057-db8e-423a-b2b5-100c21bc0b3b" providerId="ADAL" clId="{BF1549C4-0C9D-468A-9E4D-1E590F8A77DD}" dt="2020-11-24T11:04:01.192" v="341" actId="26606"/>
          <ac:picMkLst>
            <pc:docMk/>
            <pc:sldMk cId="4270106566" sldId="257"/>
            <ac:picMk id="24" creationId="{5FE80EB1-C080-494B-8A41-8EBDA81AD580}"/>
          </ac:picMkLst>
        </pc:picChg>
      </pc:sldChg>
      <pc:sldChg chg="addSp modSp new mod">
        <pc:chgData name="Valerie van den Berg" userId="b7f64057-db8e-423a-b2b5-100c21bc0b3b" providerId="ADAL" clId="{BF1549C4-0C9D-468A-9E4D-1E590F8A77DD}" dt="2020-11-25T07:44:49.933" v="966" actId="20577"/>
        <pc:sldMkLst>
          <pc:docMk/>
          <pc:sldMk cId="2178628492" sldId="258"/>
        </pc:sldMkLst>
        <pc:spChg chg="mod">
          <ac:chgData name="Valerie van den Berg" userId="b7f64057-db8e-423a-b2b5-100c21bc0b3b" providerId="ADAL" clId="{BF1549C4-0C9D-468A-9E4D-1E590F8A77DD}" dt="2020-11-24T11:11:22.367" v="508" actId="20577"/>
          <ac:spMkLst>
            <pc:docMk/>
            <pc:sldMk cId="2178628492" sldId="258"/>
            <ac:spMk id="2" creationId="{04D9B93E-EBC3-4643-8828-B691D46D83B3}"/>
          </ac:spMkLst>
        </pc:spChg>
        <pc:spChg chg="mod">
          <ac:chgData name="Valerie van den Berg" userId="b7f64057-db8e-423a-b2b5-100c21bc0b3b" providerId="ADAL" clId="{BF1549C4-0C9D-468A-9E4D-1E590F8A77DD}" dt="2020-11-25T07:44:49.933" v="966" actId="20577"/>
          <ac:spMkLst>
            <pc:docMk/>
            <pc:sldMk cId="2178628492" sldId="258"/>
            <ac:spMk id="3" creationId="{2EE051EE-FDA2-420D-9EC9-4C7CC6B0C64C}"/>
          </ac:spMkLst>
        </pc:spChg>
        <pc:picChg chg="add mod">
          <ac:chgData name="Valerie van den Berg" userId="b7f64057-db8e-423a-b2b5-100c21bc0b3b" providerId="ADAL" clId="{BF1549C4-0C9D-468A-9E4D-1E590F8A77DD}" dt="2020-11-24T13:43:18.615" v="761" actId="207"/>
          <ac:picMkLst>
            <pc:docMk/>
            <pc:sldMk cId="2178628492" sldId="258"/>
            <ac:picMk id="5" creationId="{C888B574-FAE8-46D2-B1F5-CF5E8E7D7BF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25-11-2020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037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86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727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560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99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202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7171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51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6564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798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53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98C51CD5-7E81-42D6-B847-227155BE7844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Picture 2" descr="Afbeeldingsresultaat voor pebble stad en mens">
            <a:extLst>
              <a:ext uri="{FF2B5EF4-FFF2-40B4-BE49-F238E27FC236}">
                <a16:creationId xmlns:a16="http://schemas.microsoft.com/office/drawing/2014/main" id="{C6B189CC-2CF9-4C73-B7BC-E7707D35FA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foregroundMark x1="24402" y1="24651" x2="12919" y2="60930"/>
                        <a14:foregroundMark x1="17225" y1="63721" x2="17225" y2="63721"/>
                        <a14:foregroundMark x1="17225" y1="70698" x2="81818" y2="59070"/>
                        <a14:foregroundMark x1="81340" y1="56279" x2="87081" y2="23721"/>
                        <a14:foregroundMark x1="86124" y1="22326" x2="24402" y2="25116"/>
                        <a14:foregroundMark x1="30144" y1="34419" x2="72727" y2="40000"/>
                        <a14:foregroundMark x1="85646" y1="24651" x2="34450" y2="56279"/>
                        <a14:foregroundMark x1="60287" y1="38605" x2="60287" y2="38605"/>
                        <a14:foregroundMark x1="60287" y1="38605" x2="51675" y2="60930"/>
                        <a14:foregroundMark x1="51196" y1="55349" x2="70335" y2="53488"/>
                        <a14:foregroundMark x1="61244" y1="53953" x2="45455" y2="55349"/>
                        <a14:foregroundMark x1="51196" y1="56279" x2="60287" y2="52558"/>
                        <a14:foregroundMark x1="60287" y1="52558" x2="63158" y2="52558"/>
                        <a14:foregroundMark x1="63158" y1="52558" x2="68900" y2="56279"/>
                        <a14:foregroundMark x1="71770" y1="56279" x2="71770" y2="56279"/>
                        <a14:foregroundMark x1="68900" y1="58140" x2="68900" y2="58140"/>
                        <a14:foregroundMark x1="67464" y1="59070" x2="67464" y2="59070"/>
                        <a14:foregroundMark x1="80383" y1="40000" x2="80383" y2="40000"/>
                        <a14:foregroundMark x1="75598" y1="37674" x2="75598" y2="37674"/>
                        <a14:foregroundMark x1="75598" y1="34884" x2="75598" y2="34884"/>
                        <a14:foregroundMark x1="77033" y1="34884" x2="77033" y2="34884"/>
                        <a14:foregroundMark x1="58852" y1="40000" x2="58852" y2="40000"/>
                        <a14:foregroundMark x1="54067" y1="40000" x2="21531" y2="37674"/>
                        <a14:foregroundMark x1="27273" y1="31628" x2="25837" y2="44651"/>
                        <a14:foregroundMark x1="25837" y1="33023" x2="38756" y2="46977"/>
                        <a14:foregroundMark x1="39713" y1="41860" x2="39713" y2="41860"/>
                        <a14:foregroundMark x1="39713" y1="41395" x2="37321" y2="44186"/>
                        <a14:foregroundMark x1="36842" y1="50698" x2="36842" y2="50698"/>
                        <a14:foregroundMark x1="36842" y1="53953" x2="36842" y2="53953"/>
                        <a14:foregroundMark x1="31579" y1="60465" x2="31579" y2="60465"/>
                        <a14:foregroundMark x1="33971" y1="60465" x2="35407" y2="56744"/>
                        <a14:foregroundMark x1="39713" y1="55349" x2="42584" y2="54884"/>
                        <a14:foregroundMark x1="44498" y1="54884" x2="44498" y2="54884"/>
                        <a14:foregroundMark x1="44498" y1="54884" x2="44498" y2="54884"/>
                        <a14:foregroundMark x1="44498" y1="56279" x2="46890" y2="56279"/>
                        <a14:foregroundMark x1="52632" y1="55349" x2="55981" y2="53953"/>
                        <a14:foregroundMark x1="55981" y1="53953" x2="55981" y2="53953"/>
                        <a14:foregroundMark x1="59809" y1="52558" x2="60287" y2="49767"/>
                        <a14:foregroundMark x1="61244" y1="48372" x2="61244" y2="48372"/>
                        <a14:foregroundMark x1="51196" y1="40000" x2="51196" y2="40000"/>
                        <a14:foregroundMark x1="47368" y1="40465" x2="47368" y2="40465"/>
                        <a14:foregroundMark x1="44498" y1="40465" x2="44498" y2="40465"/>
                        <a14:foregroundMark x1="40191" y1="37674" x2="38278" y2="34884"/>
                        <a14:foregroundMark x1="35885" y1="34884" x2="35885" y2="34884"/>
                        <a14:foregroundMark x1="35885" y1="34884" x2="35885" y2="34884"/>
                        <a14:foregroundMark x1="35885" y1="35814" x2="35885" y2="35814"/>
                        <a14:foregroundMark x1="35407" y1="34419" x2="35407" y2="34419"/>
                        <a14:foregroundMark x1="35407" y1="33488" x2="35407" y2="33488"/>
                        <a14:foregroundMark x1="34450" y1="57674" x2="34450" y2="57674"/>
                        <a14:foregroundMark x1="33971" y1="57674" x2="48325" y2="52093"/>
                        <a14:foregroundMark x1="54545" y1="48372" x2="54545" y2="48372"/>
                        <a14:foregroundMark x1="57416" y1="45581" x2="59809" y2="41395"/>
                        <a14:foregroundMark x1="64115" y1="38605" x2="64115" y2="38605"/>
                        <a14:foregroundMark x1="67464" y1="37674" x2="67464" y2="37674"/>
                        <a14:foregroundMark x1="68900" y1="35814" x2="71770" y2="34419"/>
                        <a14:foregroundMark x1="75598" y1="34419" x2="75598" y2="34419"/>
                        <a14:foregroundMark x1="77033" y1="33488" x2="77033" y2="33488"/>
                        <a14:foregroundMark x1="75598" y1="38605" x2="75598" y2="38605"/>
                        <a14:foregroundMark x1="74641" y1="41860" x2="74641" y2="44186"/>
                        <a14:foregroundMark x1="71770" y1="45581" x2="71292" y2="47442"/>
                        <a14:foregroundMark x1="70335" y1="47442" x2="70335" y2="47442"/>
                        <a14:foregroundMark x1="64115" y1="52093" x2="61722" y2="52093"/>
                        <a14:foregroundMark x1="58852" y1="53953" x2="58373" y2="59070"/>
                        <a14:foregroundMark x1="57416" y1="60465" x2="57416" y2="60465"/>
                        <a14:foregroundMark x1="56938" y1="60465" x2="52632" y2="60930"/>
                        <a14:foregroundMark x1="52632" y1="60930" x2="52632" y2="60930"/>
                        <a14:foregroundMark x1="51196" y1="59535" x2="46890" y2="61860"/>
                        <a14:foregroundMark x1="45455" y1="61860" x2="45455" y2="61860"/>
                        <a14:foregroundMark x1="40191" y1="57674" x2="40191" y2="57674"/>
                        <a14:foregroundMark x1="30144" y1="45581" x2="28230" y2="44651"/>
                        <a14:foregroundMark x1="25837" y1="42791" x2="25837" y2="42791"/>
                        <a14:foregroundMark x1="25837" y1="40465" x2="25837" y2="4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18" y="6176963"/>
            <a:ext cx="569439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362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Rectangle 79">
            <a:extLst>
              <a:ext uri="{FF2B5EF4-FFF2-40B4-BE49-F238E27FC236}">
                <a16:creationId xmlns:a16="http://schemas.microsoft.com/office/drawing/2014/main" id="{8677094E-F0FE-4EC2-9511-5A411A2E1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210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3106" name="Rectangle 81">
            <a:extLst>
              <a:ext uri="{FF2B5EF4-FFF2-40B4-BE49-F238E27FC236}">
                <a16:creationId xmlns:a16="http://schemas.microsoft.com/office/drawing/2014/main" id="{E0E1ADA3-256B-436F-BB84-15BF272B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89378" y="246887"/>
            <a:ext cx="5861321" cy="6377939"/>
          </a:xfrm>
          <a:prstGeom prst="rect">
            <a:avLst/>
          </a:prstGeom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3107" name="Straight Connector 83">
            <a:extLst>
              <a:ext uri="{FF2B5EF4-FFF2-40B4-BE49-F238E27FC236}">
                <a16:creationId xmlns:a16="http://schemas.microsoft.com/office/drawing/2014/main" id="{7DDC7D3D-A4F6-4638-B02B-2DBB6C11F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36924" y="4220801"/>
            <a:ext cx="4215939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8" name="Rectangle 85">
            <a:extLst>
              <a:ext uri="{FF2B5EF4-FFF2-40B4-BE49-F238E27FC236}">
                <a16:creationId xmlns:a16="http://schemas.microsoft.com/office/drawing/2014/main" id="{5C091E65-5627-4CC0-82AA-74A3C89D7C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00" y="246888"/>
            <a:ext cx="11724640" cy="6377939"/>
          </a:xfrm>
          <a:prstGeom prst="rect">
            <a:avLst/>
          </a:pr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4D64868-659A-481B-A748-9B1F00F50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6924" y="857675"/>
            <a:ext cx="4566230" cy="3437782"/>
          </a:xfrm>
        </p:spPr>
        <p:txBody>
          <a:bodyPr>
            <a:normAutofit/>
          </a:bodyPr>
          <a:lstStyle/>
          <a:p>
            <a:r>
              <a:rPr lang="nl-NL"/>
              <a:t>Welkom!</a:t>
            </a:r>
            <a:endParaRPr lang="nl-NL" dirty="0"/>
          </a:p>
        </p:txBody>
      </p:sp>
      <p:sp>
        <p:nvSpPr>
          <p:cNvPr id="4" name="Ondertitel 3">
            <a:extLst>
              <a:ext uri="{FF2B5EF4-FFF2-40B4-BE49-F238E27FC236}">
                <a16:creationId xmlns:a16="http://schemas.microsoft.com/office/drawing/2014/main" id="{1E9E6D6B-6CF3-4039-A231-2C51D94D2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6924" y="4356635"/>
            <a:ext cx="4535850" cy="1543422"/>
          </a:xfrm>
        </p:spPr>
        <p:txBody>
          <a:bodyPr>
            <a:normAutofit/>
          </a:bodyPr>
          <a:lstStyle/>
          <a:p>
            <a:r>
              <a:rPr lang="nl-NL" dirty="0"/>
              <a:t>Periode 2 – lesweek 3</a:t>
            </a:r>
          </a:p>
        </p:txBody>
      </p:sp>
      <p:pic>
        <p:nvPicPr>
          <p:cNvPr id="3074" name="Picture 2" descr="WELCOME BACK - Sloth welcome back - quickmeme">
            <a:extLst>
              <a:ext uri="{FF2B5EF4-FFF2-40B4-BE49-F238E27FC236}">
                <a16:creationId xmlns:a16="http://schemas.microsoft.com/office/drawing/2014/main" id="{F8E8C48C-C758-45D0-81C6-D24593FF94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2365"/>
          <a:stretch/>
        </p:blipFill>
        <p:spPr bwMode="auto">
          <a:xfrm>
            <a:off x="872064" y="857675"/>
            <a:ext cx="4593715" cy="514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871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F6A2-6326-43AC-97B2-6E1A15FA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nl-NL"/>
              <a:t>Voor vandaag:</a:t>
            </a:r>
          </a:p>
        </p:txBody>
      </p:sp>
      <p:pic>
        <p:nvPicPr>
          <p:cNvPr id="24" name="Graphic 6" descr="Gebruikers">
            <a:extLst>
              <a:ext uri="{FF2B5EF4-FFF2-40B4-BE49-F238E27FC236}">
                <a16:creationId xmlns:a16="http://schemas.microsoft.com/office/drawing/2014/main" id="{5FE80EB1-C080-494B-8A41-8EBDA81AD5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16621" y="2093789"/>
            <a:ext cx="2896569" cy="2896569"/>
          </a:xfrm>
          <a:prstGeom prst="rect">
            <a:avLst/>
          </a:prstGeom>
        </p:spPr>
      </p:pic>
      <p:sp>
        <p:nvSpPr>
          <p:cNvPr id="23" name="Tijdelijke aanduiding voor inhoud 2">
            <a:extLst>
              <a:ext uri="{FF2B5EF4-FFF2-40B4-BE49-F238E27FC236}">
                <a16:creationId xmlns:a16="http://schemas.microsoft.com/office/drawing/2014/main" id="{7A60AFB7-6C62-416D-A2B5-36CEBB3DCE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0977" y="2057400"/>
            <a:ext cx="6524894" cy="4038600"/>
          </a:xfrm>
        </p:spPr>
        <p:txBody>
          <a:bodyPr>
            <a:normAutofit/>
          </a:bodyPr>
          <a:lstStyle/>
          <a:p>
            <a:r>
              <a:rPr lang="nl-NL" dirty="0">
                <a:sym typeface="Wingdings" panose="05000000000000000000" pitchFamily="2" charset="2"/>
              </a:rPr>
              <a:t>10:00 uur – 12:15 uur  werken aan </a:t>
            </a:r>
            <a:r>
              <a:rPr lang="nl-NL" b="1" dirty="0">
                <a:sym typeface="Wingdings" panose="05000000000000000000" pitchFamily="2" charset="2"/>
              </a:rPr>
              <a:t>hoofdstuk 1</a:t>
            </a:r>
            <a:r>
              <a:rPr lang="nl-NL" dirty="0">
                <a:sym typeface="Wingdings" panose="05000000000000000000" pitchFamily="2" charset="2"/>
              </a:rPr>
              <a:t> Document Verantwoording Samenwerken + Leerdoelen (in de ibs-groepjes)</a:t>
            </a:r>
          </a:p>
          <a:p>
            <a:r>
              <a:rPr lang="nl-NL" dirty="0">
                <a:sym typeface="Wingdings" panose="05000000000000000000" pitchFamily="2" charset="2"/>
              </a:rPr>
              <a:t>12:45 uur – 14:45 uur   werken aan </a:t>
            </a:r>
            <a:r>
              <a:rPr lang="nl-NL" b="1" dirty="0">
                <a:sym typeface="Wingdings" panose="05000000000000000000" pitchFamily="2" charset="2"/>
              </a:rPr>
              <a:t>hoofdstuk 1 en 2</a:t>
            </a:r>
            <a:r>
              <a:rPr lang="nl-NL" dirty="0">
                <a:sym typeface="Wingdings" panose="05000000000000000000" pitchFamily="2" charset="2"/>
              </a:rPr>
              <a:t> van </a:t>
            </a:r>
            <a:r>
              <a:rPr lang="nl-NL" dirty="0" err="1">
                <a:sym typeface="Wingdings" panose="05000000000000000000" pitchFamily="2" charset="2"/>
              </a:rPr>
              <a:t>Qredits</a:t>
            </a:r>
            <a:r>
              <a:rPr lang="nl-NL" dirty="0">
                <a:sym typeface="Wingdings" panose="05000000000000000000" pitchFamily="2" charset="2"/>
              </a:rPr>
              <a:t> (in de ibs-groepjes)</a:t>
            </a:r>
          </a:p>
          <a:p>
            <a:endParaRPr lang="nl-NL" dirty="0">
              <a:sym typeface="Wingdings" panose="05000000000000000000" pitchFamily="2" charset="2"/>
            </a:endParaRPr>
          </a:p>
          <a:p>
            <a:r>
              <a:rPr lang="nl-NL" dirty="0">
                <a:sym typeface="Wingdings" panose="05000000000000000000" pitchFamily="2" charset="2"/>
              </a:rPr>
              <a:t>Wij bellen jullie als groepje in 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70106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D9B93E-EBC3-4643-8828-B691D46D8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Document Verantwoording Samenwerken + Leerdoelen – </a:t>
            </a:r>
            <a:r>
              <a:rPr lang="nl-NL" b="1" dirty="0"/>
              <a:t>Hoofdstuk 1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EE051EE-FDA2-420D-9EC9-4C7CC6B0C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4 kopjes om in te vullen </a:t>
            </a:r>
          </a:p>
          <a:p>
            <a:r>
              <a:rPr lang="nl-NL" dirty="0"/>
              <a:t>Leerdoelen voor samenwerking - (individueel)</a:t>
            </a:r>
          </a:p>
          <a:p>
            <a:r>
              <a:rPr lang="nl-NL" dirty="0"/>
              <a:t>Actieplan - (individueel)</a:t>
            </a:r>
          </a:p>
          <a:p>
            <a:r>
              <a:rPr lang="nl-NL" dirty="0"/>
              <a:t>Taken in het team - (overleg met je groep – wie gaat wat doen?)</a:t>
            </a:r>
          </a:p>
          <a:p>
            <a:r>
              <a:rPr lang="nl-NL" dirty="0"/>
              <a:t>Rol in het team - (overleg met je groep – maak de BELBIN-test online)</a:t>
            </a:r>
          </a:p>
          <a:p>
            <a:endParaRPr lang="nl-NL" dirty="0"/>
          </a:p>
          <a:p>
            <a:pPr marL="45720" indent="0">
              <a:buNone/>
            </a:pPr>
            <a:endParaRPr lang="nl-NL" dirty="0"/>
          </a:p>
          <a:p>
            <a:r>
              <a:rPr lang="nl-NL" dirty="0"/>
              <a:t>Aansluiten maak je met je groepje een samenwerkingsovereenkomst</a:t>
            </a:r>
          </a:p>
          <a:p>
            <a:r>
              <a:rPr lang="nl-NL" dirty="0"/>
              <a:t>Beide documenten inleveren onder het kopje ‘bestanden’ in je eigen Teams-kanaal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5" name="Graphic 4" descr="Pijl: rechtsom draaien">
            <a:extLst>
              <a:ext uri="{FF2B5EF4-FFF2-40B4-BE49-F238E27FC236}">
                <a16:creationId xmlns:a16="http://schemas.microsoft.com/office/drawing/2014/main" id="{C888B574-FAE8-46D2-B1F5-CF5E8E7D7B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74160" y="1884680"/>
            <a:ext cx="57912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628492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7DE6F1-65E5-4742-993C-166C160C650C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2006/metadata/properties"/>
    <ds:schemaRef ds:uri="http://schemas.microsoft.com/office/infopath/2007/PartnerControls"/>
    <ds:schemaRef ds:uri="47a28104-336f-447d-946e-e305ac2bcd47"/>
    <ds:schemaRef ds:uri="34354c1b-6b8c-435b-ad50-990538c1955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6614168-1363-41D5-B64A-FC595DA39B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354c1b-6b8c-435b-ad50-990538c19557"/>
    <ds:schemaRef ds:uri="47a28104-336f-447d-946e-e305ac2bcd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135</Words>
  <Application>Microsoft Office PowerPoint</Application>
  <PresentationFormat>Breedbeeld</PresentationFormat>
  <Paragraphs>17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Calibri</vt:lpstr>
      <vt:lpstr>Corbel</vt:lpstr>
      <vt:lpstr>Basis</vt:lpstr>
      <vt:lpstr>Welkom!</vt:lpstr>
      <vt:lpstr>Voor vandaag:</vt:lpstr>
      <vt:lpstr>Document Verantwoording Samenwerken + Leerdoelen – Hoofdstuk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Welkom!</dc:title>
  <dc:creator>Valerie van den Berg</dc:creator>
  <cp:lastModifiedBy>Valerie van den Berg</cp:lastModifiedBy>
  <cp:revision>1</cp:revision>
  <dcterms:created xsi:type="dcterms:W3CDTF">2020-11-24T11:04:01Z</dcterms:created>
  <dcterms:modified xsi:type="dcterms:W3CDTF">2020-11-25T07:44:54Z</dcterms:modified>
</cp:coreProperties>
</file>